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2B93D64-172A-4B24-B241-BBD1BBC29345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1CFFE32-ED18-4BF6-8062-6F04F650273E}">
      <dgm:prSet phldrT="[Text]" custT="1"/>
      <dgm:spPr/>
      <dgm:t>
        <a:bodyPr/>
        <a:lstStyle/>
        <a:p>
          <a:r>
            <a:rPr lang="en-US" sz="2400" dirty="0" smtClean="0"/>
            <a:t>cognition (n)  the mental process of knowing</a:t>
          </a:r>
          <a:endParaRPr lang="en-US" sz="2400" dirty="0"/>
        </a:p>
      </dgm:t>
    </dgm:pt>
    <dgm:pt modelId="{0CF22411-DF9C-42F3-9F58-60C244848ECE}" type="parTrans" cxnId="{D1C110AA-836F-4B0D-8EE2-5100626B38D7}">
      <dgm:prSet/>
      <dgm:spPr/>
      <dgm:t>
        <a:bodyPr/>
        <a:lstStyle/>
        <a:p>
          <a:endParaRPr lang="en-US"/>
        </a:p>
      </dgm:t>
    </dgm:pt>
    <dgm:pt modelId="{CB936E75-2CEE-4357-B517-20A3BDD61E6C}" type="sibTrans" cxnId="{D1C110AA-836F-4B0D-8EE2-5100626B38D7}">
      <dgm:prSet/>
      <dgm:spPr/>
      <dgm:t>
        <a:bodyPr/>
        <a:lstStyle/>
        <a:p>
          <a:endParaRPr lang="en-US"/>
        </a:p>
      </dgm:t>
    </dgm:pt>
    <dgm:pt modelId="{F7C39B33-EE82-40F0-9801-4813315AC36C}">
      <dgm:prSet phldrT="[Text]" custT="1"/>
      <dgm:spPr/>
      <dgm:t>
        <a:bodyPr/>
        <a:lstStyle/>
        <a:p>
          <a:r>
            <a:rPr lang="en-US" sz="2400" dirty="0" smtClean="0"/>
            <a:t>Use word in sentence</a:t>
          </a:r>
          <a:endParaRPr lang="en-US" sz="2400" dirty="0"/>
        </a:p>
      </dgm:t>
    </dgm:pt>
    <dgm:pt modelId="{62CBF15A-9381-4D5D-A241-7EFBE82C9E11}" type="parTrans" cxnId="{205B3F95-7DE2-4442-A0F3-656794A9009A}">
      <dgm:prSet/>
      <dgm:spPr/>
      <dgm:t>
        <a:bodyPr/>
        <a:lstStyle/>
        <a:p>
          <a:endParaRPr lang="en-US"/>
        </a:p>
      </dgm:t>
    </dgm:pt>
    <dgm:pt modelId="{C727E4B9-0845-4041-8960-590DD2595AF2}" type="sibTrans" cxnId="{205B3F95-7DE2-4442-A0F3-656794A9009A}">
      <dgm:prSet/>
      <dgm:spPr/>
      <dgm:t>
        <a:bodyPr/>
        <a:lstStyle/>
        <a:p>
          <a:endParaRPr lang="en-US"/>
        </a:p>
      </dgm:t>
    </dgm:pt>
    <dgm:pt modelId="{CDAFD317-A955-4917-AB85-41002073F850}">
      <dgm:prSet phldrT="[Text]" custT="1"/>
      <dgm:spPr/>
      <dgm:t>
        <a:bodyPr/>
        <a:lstStyle/>
        <a:p>
          <a:r>
            <a:rPr lang="en-US" sz="2400" dirty="0" smtClean="0"/>
            <a:t>cognizant (adj) fully informed; to know or to be aware</a:t>
          </a:r>
          <a:endParaRPr lang="en-US" sz="2400" dirty="0"/>
        </a:p>
      </dgm:t>
    </dgm:pt>
    <dgm:pt modelId="{CFEFFF23-DFB0-4C50-B0F5-7506D65CEFCC}" type="parTrans" cxnId="{4F0C846B-0D28-4928-9578-CAC4479D4E5E}">
      <dgm:prSet/>
      <dgm:spPr/>
      <dgm:t>
        <a:bodyPr/>
        <a:lstStyle/>
        <a:p>
          <a:endParaRPr lang="en-US"/>
        </a:p>
      </dgm:t>
    </dgm:pt>
    <dgm:pt modelId="{9739CCD6-65C6-40EF-AC7D-761C97B24492}" type="sibTrans" cxnId="{4F0C846B-0D28-4928-9578-CAC4479D4E5E}">
      <dgm:prSet/>
      <dgm:spPr/>
      <dgm:t>
        <a:bodyPr/>
        <a:lstStyle/>
        <a:p>
          <a:endParaRPr lang="en-US"/>
        </a:p>
      </dgm:t>
    </dgm:pt>
    <dgm:pt modelId="{6223BA95-6B3F-4D36-A5FC-06F6DB2C79F1}">
      <dgm:prSet phldrT="[Text]" custT="1"/>
      <dgm:spPr/>
      <dgm:t>
        <a:bodyPr/>
        <a:lstStyle/>
        <a:p>
          <a:r>
            <a:rPr lang="en-US" sz="2400" dirty="0" smtClean="0"/>
            <a:t>Use word in sentence</a:t>
          </a:r>
          <a:endParaRPr lang="en-US" sz="2400" dirty="0"/>
        </a:p>
      </dgm:t>
    </dgm:pt>
    <dgm:pt modelId="{13ADD8CB-B4AF-4AFF-9370-3174DDED5DEA}" type="parTrans" cxnId="{13ACDEC6-0E97-4BA5-8C1B-592E4CB4170E}">
      <dgm:prSet/>
      <dgm:spPr/>
      <dgm:t>
        <a:bodyPr/>
        <a:lstStyle/>
        <a:p>
          <a:endParaRPr lang="en-US"/>
        </a:p>
      </dgm:t>
    </dgm:pt>
    <dgm:pt modelId="{0ADAEEB1-5297-4169-961E-86039A88A807}" type="sibTrans" cxnId="{13ACDEC6-0E97-4BA5-8C1B-592E4CB4170E}">
      <dgm:prSet/>
      <dgm:spPr/>
      <dgm:t>
        <a:bodyPr/>
        <a:lstStyle/>
        <a:p>
          <a:endParaRPr lang="en-US"/>
        </a:p>
      </dgm:t>
    </dgm:pt>
    <dgm:pt modelId="{8CDEC757-15EC-4AD4-AA84-B42DE34BFDA5}" type="pres">
      <dgm:prSet presAssocID="{F2B93D64-172A-4B24-B241-BBD1BBC29345}" presName="linear" presStyleCnt="0">
        <dgm:presLayoutVars>
          <dgm:animLvl val="lvl"/>
          <dgm:resizeHandles val="exact"/>
        </dgm:presLayoutVars>
      </dgm:prSet>
      <dgm:spPr/>
    </dgm:pt>
    <dgm:pt modelId="{7B2E4596-EC2B-485D-8E89-D712CF588660}" type="pres">
      <dgm:prSet presAssocID="{01CFFE32-ED18-4BF6-8062-6F04F650273E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89F1471-A808-491B-BA6D-E56BFE03CC69}" type="pres">
      <dgm:prSet presAssocID="{01CFFE32-ED18-4BF6-8062-6F04F650273E}" presName="childText" presStyleLbl="revTx" presStyleIdx="0" presStyleCnt="2">
        <dgm:presLayoutVars>
          <dgm:bulletEnabled val="1"/>
        </dgm:presLayoutVars>
      </dgm:prSet>
      <dgm:spPr/>
    </dgm:pt>
    <dgm:pt modelId="{663687F7-4A40-4D7C-BC63-C7BDCC78DE8F}" type="pres">
      <dgm:prSet presAssocID="{CDAFD317-A955-4917-AB85-41002073F850}" presName="parentText" presStyleLbl="node1" presStyleIdx="1" presStyleCnt="2" custLinFactNeighborX="1476" custLinFactNeighborY="-499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9ABBF73-DAE5-42A3-983A-4E8751DFC3DF}" type="pres">
      <dgm:prSet presAssocID="{CDAFD317-A955-4917-AB85-41002073F850}" presName="child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BC28608-3BEE-4D59-8CCE-E2AECCE3B49B}" type="presOf" srcId="{F2B93D64-172A-4B24-B241-BBD1BBC29345}" destId="{8CDEC757-15EC-4AD4-AA84-B42DE34BFDA5}" srcOrd="0" destOrd="0" presId="urn:microsoft.com/office/officeart/2005/8/layout/vList2"/>
    <dgm:cxn modelId="{C7E13682-5026-4D14-9E62-7277019FE5DE}" type="presOf" srcId="{01CFFE32-ED18-4BF6-8062-6F04F650273E}" destId="{7B2E4596-EC2B-485D-8E89-D712CF588660}" srcOrd="0" destOrd="0" presId="urn:microsoft.com/office/officeart/2005/8/layout/vList2"/>
    <dgm:cxn modelId="{7CEECA68-7AD7-44A5-8A32-8293A89CBF65}" type="presOf" srcId="{CDAFD317-A955-4917-AB85-41002073F850}" destId="{663687F7-4A40-4D7C-BC63-C7BDCC78DE8F}" srcOrd="0" destOrd="0" presId="urn:microsoft.com/office/officeart/2005/8/layout/vList2"/>
    <dgm:cxn modelId="{D1C110AA-836F-4B0D-8EE2-5100626B38D7}" srcId="{F2B93D64-172A-4B24-B241-BBD1BBC29345}" destId="{01CFFE32-ED18-4BF6-8062-6F04F650273E}" srcOrd="0" destOrd="0" parTransId="{0CF22411-DF9C-42F3-9F58-60C244848ECE}" sibTransId="{CB936E75-2CEE-4357-B517-20A3BDD61E6C}"/>
    <dgm:cxn modelId="{56170FCE-0CDA-4DF1-B628-FC5939705854}" type="presOf" srcId="{F7C39B33-EE82-40F0-9801-4813315AC36C}" destId="{889F1471-A808-491B-BA6D-E56BFE03CC69}" srcOrd="0" destOrd="0" presId="urn:microsoft.com/office/officeart/2005/8/layout/vList2"/>
    <dgm:cxn modelId="{9900B1A6-5060-46AE-8029-7612BB38B484}" type="presOf" srcId="{6223BA95-6B3F-4D36-A5FC-06F6DB2C79F1}" destId="{79ABBF73-DAE5-42A3-983A-4E8751DFC3DF}" srcOrd="0" destOrd="0" presId="urn:microsoft.com/office/officeart/2005/8/layout/vList2"/>
    <dgm:cxn modelId="{4F0C846B-0D28-4928-9578-CAC4479D4E5E}" srcId="{F2B93D64-172A-4B24-B241-BBD1BBC29345}" destId="{CDAFD317-A955-4917-AB85-41002073F850}" srcOrd="1" destOrd="0" parTransId="{CFEFFF23-DFB0-4C50-B0F5-7506D65CEFCC}" sibTransId="{9739CCD6-65C6-40EF-AC7D-761C97B24492}"/>
    <dgm:cxn modelId="{205B3F95-7DE2-4442-A0F3-656794A9009A}" srcId="{01CFFE32-ED18-4BF6-8062-6F04F650273E}" destId="{F7C39B33-EE82-40F0-9801-4813315AC36C}" srcOrd="0" destOrd="0" parTransId="{62CBF15A-9381-4D5D-A241-7EFBE82C9E11}" sibTransId="{C727E4B9-0845-4041-8960-590DD2595AF2}"/>
    <dgm:cxn modelId="{13ACDEC6-0E97-4BA5-8C1B-592E4CB4170E}" srcId="{CDAFD317-A955-4917-AB85-41002073F850}" destId="{6223BA95-6B3F-4D36-A5FC-06F6DB2C79F1}" srcOrd="0" destOrd="0" parTransId="{13ADD8CB-B4AF-4AFF-9370-3174DDED5DEA}" sibTransId="{0ADAEEB1-5297-4169-961E-86039A88A807}"/>
    <dgm:cxn modelId="{9F2F21B6-6351-44A5-98EB-C1DE66BE919F}" type="presParOf" srcId="{8CDEC757-15EC-4AD4-AA84-B42DE34BFDA5}" destId="{7B2E4596-EC2B-485D-8E89-D712CF588660}" srcOrd="0" destOrd="0" presId="urn:microsoft.com/office/officeart/2005/8/layout/vList2"/>
    <dgm:cxn modelId="{5976EC01-BB14-4633-AB33-70C5858A710B}" type="presParOf" srcId="{8CDEC757-15EC-4AD4-AA84-B42DE34BFDA5}" destId="{889F1471-A808-491B-BA6D-E56BFE03CC69}" srcOrd="1" destOrd="0" presId="urn:microsoft.com/office/officeart/2005/8/layout/vList2"/>
    <dgm:cxn modelId="{6DAE033E-3496-4CBF-AEA7-66B2E0BE2B67}" type="presParOf" srcId="{8CDEC757-15EC-4AD4-AA84-B42DE34BFDA5}" destId="{663687F7-4A40-4D7C-BC63-C7BDCC78DE8F}" srcOrd="2" destOrd="0" presId="urn:microsoft.com/office/officeart/2005/8/layout/vList2"/>
    <dgm:cxn modelId="{253479CC-0A06-4933-9D8D-3F42A8256E3C}" type="presParOf" srcId="{8CDEC757-15EC-4AD4-AA84-B42DE34BFDA5}" destId="{79ABBF73-DAE5-42A3-983A-4E8751DFC3DF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04C8474-B366-4B0C-B57C-F2B1E4F1DD1A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2B606F9-8F17-4C16-93CE-C4D44F41B1F0}">
      <dgm:prSet phldrT="[Text]" custT="1"/>
      <dgm:spPr/>
      <dgm:t>
        <a:bodyPr/>
        <a:lstStyle/>
        <a:p>
          <a:r>
            <a:rPr lang="en-US" sz="2400" dirty="0" smtClean="0"/>
            <a:t>conscience (n) a source of moral or ethical judgment; knowing right from wrong</a:t>
          </a:r>
          <a:endParaRPr lang="en-US" sz="2400" dirty="0"/>
        </a:p>
      </dgm:t>
    </dgm:pt>
    <dgm:pt modelId="{98AE84B7-78C6-48F1-958B-620038C04B5B}" type="parTrans" cxnId="{CEE8040F-8047-41EE-B3F2-6AF71700FC2B}">
      <dgm:prSet/>
      <dgm:spPr/>
      <dgm:t>
        <a:bodyPr/>
        <a:lstStyle/>
        <a:p>
          <a:endParaRPr lang="en-US"/>
        </a:p>
      </dgm:t>
    </dgm:pt>
    <dgm:pt modelId="{BCC043CA-1518-44FE-9B81-DE2481A3F2D8}" type="sibTrans" cxnId="{CEE8040F-8047-41EE-B3F2-6AF71700FC2B}">
      <dgm:prSet/>
      <dgm:spPr/>
      <dgm:t>
        <a:bodyPr/>
        <a:lstStyle/>
        <a:p>
          <a:endParaRPr lang="en-US"/>
        </a:p>
      </dgm:t>
    </dgm:pt>
    <dgm:pt modelId="{79DEF3E3-21C0-4A50-B5AF-FD7BBBCD41DD}">
      <dgm:prSet phldrT="[Text]" phldr="1"/>
      <dgm:spPr/>
      <dgm:t>
        <a:bodyPr/>
        <a:lstStyle/>
        <a:p>
          <a:endParaRPr lang="en-US" dirty="0"/>
        </a:p>
      </dgm:t>
    </dgm:pt>
    <dgm:pt modelId="{356A4E32-F287-4A7D-AE01-6812E367830E}" type="parTrans" cxnId="{46ED02F1-73FA-4FF3-BC19-5C0C046F5DDF}">
      <dgm:prSet/>
      <dgm:spPr/>
      <dgm:t>
        <a:bodyPr/>
        <a:lstStyle/>
        <a:p>
          <a:endParaRPr lang="en-US"/>
        </a:p>
      </dgm:t>
    </dgm:pt>
    <dgm:pt modelId="{9642A89B-79B1-4664-AEFC-74F6EC4A45DB}" type="sibTrans" cxnId="{46ED02F1-73FA-4FF3-BC19-5C0C046F5DDF}">
      <dgm:prSet/>
      <dgm:spPr/>
      <dgm:t>
        <a:bodyPr/>
        <a:lstStyle/>
        <a:p>
          <a:endParaRPr lang="en-US"/>
        </a:p>
      </dgm:t>
    </dgm:pt>
    <dgm:pt modelId="{9EA12841-BF4C-4491-9E2B-CF892995E41A}">
      <dgm:prSet phldrT="[Text]" custT="1"/>
      <dgm:spPr/>
      <dgm:t>
        <a:bodyPr/>
        <a:lstStyle/>
        <a:p>
          <a:r>
            <a:rPr lang="en-US" sz="2400" dirty="0" smtClean="0"/>
            <a:t>    ___________(adj) thorough; principled; characterized by extreme care and effort</a:t>
          </a:r>
          <a:endParaRPr lang="en-US" sz="2400" dirty="0"/>
        </a:p>
      </dgm:t>
    </dgm:pt>
    <dgm:pt modelId="{BCF58B58-4859-4D5B-B984-A9E84CD71E43}" type="parTrans" cxnId="{CB9FB057-016A-4343-AA30-A09EE9EA8C32}">
      <dgm:prSet/>
      <dgm:spPr/>
      <dgm:t>
        <a:bodyPr/>
        <a:lstStyle/>
        <a:p>
          <a:endParaRPr lang="en-US"/>
        </a:p>
      </dgm:t>
    </dgm:pt>
    <dgm:pt modelId="{ED7E88E8-C60C-4D37-9A27-5A62B6E4D15C}" type="sibTrans" cxnId="{CB9FB057-016A-4343-AA30-A09EE9EA8C32}">
      <dgm:prSet/>
      <dgm:spPr/>
      <dgm:t>
        <a:bodyPr/>
        <a:lstStyle/>
        <a:p>
          <a:endParaRPr lang="en-US"/>
        </a:p>
      </dgm:t>
    </dgm:pt>
    <dgm:pt modelId="{C4EEF744-BC85-4287-B698-D56674E1D89C}">
      <dgm:prSet phldrT="[Text]" phldr="1"/>
      <dgm:spPr/>
      <dgm:t>
        <a:bodyPr/>
        <a:lstStyle/>
        <a:p>
          <a:endParaRPr lang="en-US"/>
        </a:p>
      </dgm:t>
    </dgm:pt>
    <dgm:pt modelId="{3EAD2D8D-6A12-4C06-B2B1-9CD73A511B72}" type="parTrans" cxnId="{5F85EEB4-8167-4FDF-B838-92169C0BF141}">
      <dgm:prSet/>
      <dgm:spPr/>
      <dgm:t>
        <a:bodyPr/>
        <a:lstStyle/>
        <a:p>
          <a:endParaRPr lang="en-US"/>
        </a:p>
      </dgm:t>
    </dgm:pt>
    <dgm:pt modelId="{3D1432B0-585B-45AF-BE28-FD4788AD066F}" type="sibTrans" cxnId="{5F85EEB4-8167-4FDF-B838-92169C0BF141}">
      <dgm:prSet/>
      <dgm:spPr/>
      <dgm:t>
        <a:bodyPr/>
        <a:lstStyle/>
        <a:p>
          <a:endParaRPr lang="en-US"/>
        </a:p>
      </dgm:t>
    </dgm:pt>
    <dgm:pt modelId="{715EA999-DBF1-453F-9DE2-AEA905923735}" type="pres">
      <dgm:prSet presAssocID="{B04C8474-B366-4B0C-B57C-F2B1E4F1DD1A}" presName="linear" presStyleCnt="0">
        <dgm:presLayoutVars>
          <dgm:animLvl val="lvl"/>
          <dgm:resizeHandles val="exact"/>
        </dgm:presLayoutVars>
      </dgm:prSet>
      <dgm:spPr/>
    </dgm:pt>
    <dgm:pt modelId="{9969E863-ED27-4814-9F41-B33C29BBA57C}" type="pres">
      <dgm:prSet presAssocID="{D2B606F9-8F17-4C16-93CE-C4D44F41B1F0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3E58E1B-C6F5-4CA2-BF91-FCE49B6E82CE}" type="pres">
      <dgm:prSet presAssocID="{D2B606F9-8F17-4C16-93CE-C4D44F41B1F0}" presName="childText" presStyleLbl="revTx" presStyleIdx="0" presStyleCnt="2">
        <dgm:presLayoutVars>
          <dgm:bulletEnabled val="1"/>
        </dgm:presLayoutVars>
      </dgm:prSet>
      <dgm:spPr/>
    </dgm:pt>
    <dgm:pt modelId="{92C51B03-F6F9-43F7-AB13-0634864BF42B}" type="pres">
      <dgm:prSet presAssocID="{9EA12841-BF4C-4491-9E2B-CF892995E41A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A4FFD6B-1ED3-4EDD-BE2A-45DA74FEE50A}" type="pres">
      <dgm:prSet presAssocID="{9EA12841-BF4C-4491-9E2B-CF892995E41A}" presName="childText" presStyleLbl="revTx" presStyleIdx="1" presStyleCnt="2">
        <dgm:presLayoutVars>
          <dgm:bulletEnabled val="1"/>
        </dgm:presLayoutVars>
      </dgm:prSet>
      <dgm:spPr/>
    </dgm:pt>
  </dgm:ptLst>
  <dgm:cxnLst>
    <dgm:cxn modelId="{5F85EEB4-8167-4FDF-B838-92169C0BF141}" srcId="{9EA12841-BF4C-4491-9E2B-CF892995E41A}" destId="{C4EEF744-BC85-4287-B698-D56674E1D89C}" srcOrd="0" destOrd="0" parTransId="{3EAD2D8D-6A12-4C06-B2B1-9CD73A511B72}" sibTransId="{3D1432B0-585B-45AF-BE28-FD4788AD066F}"/>
    <dgm:cxn modelId="{161E7016-97E3-4695-A3CC-DCC8A3B0A799}" type="presOf" srcId="{D2B606F9-8F17-4C16-93CE-C4D44F41B1F0}" destId="{9969E863-ED27-4814-9F41-B33C29BBA57C}" srcOrd="0" destOrd="0" presId="urn:microsoft.com/office/officeart/2005/8/layout/vList2"/>
    <dgm:cxn modelId="{46ED02F1-73FA-4FF3-BC19-5C0C046F5DDF}" srcId="{D2B606F9-8F17-4C16-93CE-C4D44F41B1F0}" destId="{79DEF3E3-21C0-4A50-B5AF-FD7BBBCD41DD}" srcOrd="0" destOrd="0" parTransId="{356A4E32-F287-4A7D-AE01-6812E367830E}" sibTransId="{9642A89B-79B1-4664-AEFC-74F6EC4A45DB}"/>
    <dgm:cxn modelId="{5B6EC48B-E2E7-48DD-B646-DDAA50849359}" type="presOf" srcId="{79DEF3E3-21C0-4A50-B5AF-FD7BBBCD41DD}" destId="{93E58E1B-C6F5-4CA2-BF91-FCE49B6E82CE}" srcOrd="0" destOrd="0" presId="urn:microsoft.com/office/officeart/2005/8/layout/vList2"/>
    <dgm:cxn modelId="{B2608867-5EA5-46E4-B63B-27A27332F518}" type="presOf" srcId="{9EA12841-BF4C-4491-9E2B-CF892995E41A}" destId="{92C51B03-F6F9-43F7-AB13-0634864BF42B}" srcOrd="0" destOrd="0" presId="urn:microsoft.com/office/officeart/2005/8/layout/vList2"/>
    <dgm:cxn modelId="{B660DD0F-C823-4BD9-9865-9E88AA2B93E9}" type="presOf" srcId="{C4EEF744-BC85-4287-B698-D56674E1D89C}" destId="{0A4FFD6B-1ED3-4EDD-BE2A-45DA74FEE50A}" srcOrd="0" destOrd="0" presId="urn:microsoft.com/office/officeart/2005/8/layout/vList2"/>
    <dgm:cxn modelId="{CB9FB057-016A-4343-AA30-A09EE9EA8C32}" srcId="{B04C8474-B366-4B0C-B57C-F2B1E4F1DD1A}" destId="{9EA12841-BF4C-4491-9E2B-CF892995E41A}" srcOrd="1" destOrd="0" parTransId="{BCF58B58-4859-4D5B-B984-A9E84CD71E43}" sibTransId="{ED7E88E8-C60C-4D37-9A27-5A62B6E4D15C}"/>
    <dgm:cxn modelId="{F4A4A633-5B7F-4753-9BED-9B1F96042F78}" type="presOf" srcId="{B04C8474-B366-4B0C-B57C-F2B1E4F1DD1A}" destId="{715EA999-DBF1-453F-9DE2-AEA905923735}" srcOrd="0" destOrd="0" presId="urn:microsoft.com/office/officeart/2005/8/layout/vList2"/>
    <dgm:cxn modelId="{CEE8040F-8047-41EE-B3F2-6AF71700FC2B}" srcId="{B04C8474-B366-4B0C-B57C-F2B1E4F1DD1A}" destId="{D2B606F9-8F17-4C16-93CE-C4D44F41B1F0}" srcOrd="0" destOrd="0" parTransId="{98AE84B7-78C6-48F1-958B-620038C04B5B}" sibTransId="{BCC043CA-1518-44FE-9B81-DE2481A3F2D8}"/>
    <dgm:cxn modelId="{89D4F301-1977-4CB8-85B7-DA181F645F6E}" type="presParOf" srcId="{715EA999-DBF1-453F-9DE2-AEA905923735}" destId="{9969E863-ED27-4814-9F41-B33C29BBA57C}" srcOrd="0" destOrd="0" presId="urn:microsoft.com/office/officeart/2005/8/layout/vList2"/>
    <dgm:cxn modelId="{523E91FA-2E07-47BA-AFA3-065EBF8B1E71}" type="presParOf" srcId="{715EA999-DBF1-453F-9DE2-AEA905923735}" destId="{93E58E1B-C6F5-4CA2-BF91-FCE49B6E82CE}" srcOrd="1" destOrd="0" presId="urn:microsoft.com/office/officeart/2005/8/layout/vList2"/>
    <dgm:cxn modelId="{C9163213-682D-4518-A9BD-8CB953865C78}" type="presParOf" srcId="{715EA999-DBF1-453F-9DE2-AEA905923735}" destId="{92C51B03-F6F9-43F7-AB13-0634864BF42B}" srcOrd="2" destOrd="0" presId="urn:microsoft.com/office/officeart/2005/8/layout/vList2"/>
    <dgm:cxn modelId="{66FFF4DC-5AF7-40E8-AC19-B017DFF602BB}" type="presParOf" srcId="{715EA999-DBF1-453F-9DE2-AEA905923735}" destId="{0A4FFD6B-1ED3-4EDD-BE2A-45DA74FEE50A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B2E4596-EC2B-485D-8E89-D712CF588660}">
      <dsp:nvSpPr>
        <dsp:cNvPr id="0" name=""/>
        <dsp:cNvSpPr/>
      </dsp:nvSpPr>
      <dsp:spPr>
        <a:xfrm>
          <a:off x="0" y="4587"/>
          <a:ext cx="6777037" cy="95471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cognition (n)  the mental process of knowing</a:t>
          </a:r>
          <a:endParaRPr lang="en-US" sz="2400" kern="1200" dirty="0"/>
        </a:p>
      </dsp:txBody>
      <dsp:txXfrm>
        <a:off x="46606" y="51193"/>
        <a:ext cx="6683825" cy="861507"/>
      </dsp:txXfrm>
    </dsp:sp>
    <dsp:sp modelId="{889F1471-A808-491B-BA6D-E56BFE03CC69}">
      <dsp:nvSpPr>
        <dsp:cNvPr id="0" name=""/>
        <dsp:cNvSpPr/>
      </dsp:nvSpPr>
      <dsp:spPr>
        <a:xfrm>
          <a:off x="0" y="959307"/>
          <a:ext cx="6777037" cy="7948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5171" tIns="30480" rIns="170688" bIns="30480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2400" kern="1200" dirty="0" smtClean="0"/>
            <a:t>Use word in sentence</a:t>
          </a:r>
          <a:endParaRPr lang="en-US" sz="2400" kern="1200" dirty="0"/>
        </a:p>
      </dsp:txBody>
      <dsp:txXfrm>
        <a:off x="0" y="959307"/>
        <a:ext cx="6777037" cy="794880"/>
      </dsp:txXfrm>
    </dsp:sp>
    <dsp:sp modelId="{663687F7-4A40-4D7C-BC63-C7BDCC78DE8F}">
      <dsp:nvSpPr>
        <dsp:cNvPr id="0" name=""/>
        <dsp:cNvSpPr/>
      </dsp:nvSpPr>
      <dsp:spPr>
        <a:xfrm>
          <a:off x="0" y="1714499"/>
          <a:ext cx="6777037" cy="95471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cognizant (adj) fully informed; to know or to be aware</a:t>
          </a:r>
          <a:endParaRPr lang="en-US" sz="2400" kern="1200" dirty="0"/>
        </a:p>
      </dsp:txBody>
      <dsp:txXfrm>
        <a:off x="46606" y="1761105"/>
        <a:ext cx="6683825" cy="861507"/>
      </dsp:txXfrm>
    </dsp:sp>
    <dsp:sp modelId="{79ABBF73-DAE5-42A3-983A-4E8751DFC3DF}">
      <dsp:nvSpPr>
        <dsp:cNvPr id="0" name=""/>
        <dsp:cNvSpPr/>
      </dsp:nvSpPr>
      <dsp:spPr>
        <a:xfrm>
          <a:off x="0" y="2708907"/>
          <a:ext cx="6777037" cy="7948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5171" tIns="30480" rIns="170688" bIns="30480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2400" kern="1200" dirty="0" smtClean="0"/>
            <a:t>Use word in sentence</a:t>
          </a:r>
          <a:endParaRPr lang="en-US" sz="2400" kern="1200" dirty="0"/>
        </a:p>
      </dsp:txBody>
      <dsp:txXfrm>
        <a:off x="0" y="2708907"/>
        <a:ext cx="6777037" cy="79488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969E863-ED27-4814-9F41-B33C29BBA57C}">
      <dsp:nvSpPr>
        <dsp:cNvPr id="0" name=""/>
        <dsp:cNvSpPr/>
      </dsp:nvSpPr>
      <dsp:spPr>
        <a:xfrm>
          <a:off x="0" y="4587"/>
          <a:ext cx="6777037" cy="95471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conscience (n) a source of moral or ethical judgment; knowing right from wrong</a:t>
          </a:r>
          <a:endParaRPr lang="en-US" sz="2400" kern="1200" dirty="0"/>
        </a:p>
      </dsp:txBody>
      <dsp:txXfrm>
        <a:off x="46606" y="51193"/>
        <a:ext cx="6683825" cy="861507"/>
      </dsp:txXfrm>
    </dsp:sp>
    <dsp:sp modelId="{93E58E1B-C6F5-4CA2-BF91-FCE49B6E82CE}">
      <dsp:nvSpPr>
        <dsp:cNvPr id="0" name=""/>
        <dsp:cNvSpPr/>
      </dsp:nvSpPr>
      <dsp:spPr>
        <a:xfrm>
          <a:off x="0" y="959307"/>
          <a:ext cx="6777037" cy="7948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5171" tIns="60960" rIns="341376" bIns="60960" numCol="1" spcCol="1270" anchor="t" anchorCtr="0">
          <a:noAutofit/>
        </a:bodyPr>
        <a:lstStyle/>
        <a:p>
          <a:pPr marL="285750" lvl="1" indent="-285750" algn="l" defTabSz="16446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en-US" sz="3700" kern="1200"/>
        </a:p>
      </dsp:txBody>
      <dsp:txXfrm>
        <a:off x="0" y="959307"/>
        <a:ext cx="6777037" cy="794880"/>
      </dsp:txXfrm>
    </dsp:sp>
    <dsp:sp modelId="{92C51B03-F6F9-43F7-AB13-0634864BF42B}">
      <dsp:nvSpPr>
        <dsp:cNvPr id="0" name=""/>
        <dsp:cNvSpPr/>
      </dsp:nvSpPr>
      <dsp:spPr>
        <a:xfrm>
          <a:off x="0" y="1754187"/>
          <a:ext cx="6777037" cy="95471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    ___________(adj) thorough; principled; characterized by extreme care and effort</a:t>
          </a:r>
          <a:endParaRPr lang="en-US" sz="2400" kern="1200" dirty="0"/>
        </a:p>
      </dsp:txBody>
      <dsp:txXfrm>
        <a:off x="46606" y="1800793"/>
        <a:ext cx="6683825" cy="861507"/>
      </dsp:txXfrm>
    </dsp:sp>
    <dsp:sp modelId="{0A4FFD6B-1ED3-4EDD-BE2A-45DA74FEE50A}">
      <dsp:nvSpPr>
        <dsp:cNvPr id="0" name=""/>
        <dsp:cNvSpPr/>
      </dsp:nvSpPr>
      <dsp:spPr>
        <a:xfrm>
          <a:off x="0" y="2708907"/>
          <a:ext cx="6777037" cy="7948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5171" tIns="60960" rIns="341376" bIns="60960" numCol="1" spcCol="1270" anchor="t" anchorCtr="0">
          <a:noAutofit/>
        </a:bodyPr>
        <a:lstStyle/>
        <a:p>
          <a:pPr marL="285750" lvl="1" indent="-285750" algn="l" defTabSz="16446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en-US" sz="3700" kern="1200"/>
        </a:p>
      </dsp:txBody>
      <dsp:txXfrm>
        <a:off x="0" y="2708907"/>
        <a:ext cx="6777037" cy="79488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22E0F859-260E-4306-8830-C9C4E9BB61A1}" type="datetimeFigureOut">
              <a:rPr lang="en-US" smtClean="0"/>
              <a:t>3/12/2013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A4F336A1-F58E-4DA1-83D4-6D4357CE9B0D}" type="slidenum">
              <a:rPr lang="en-US" smtClean="0"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0F859-260E-4306-8830-C9C4E9BB61A1}" type="datetimeFigureOut">
              <a:rPr lang="en-US" smtClean="0"/>
              <a:t>3/12/2013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336A1-F58E-4DA1-83D4-6D4357CE9B0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0F859-260E-4306-8830-C9C4E9BB61A1}" type="datetimeFigureOut">
              <a:rPr lang="en-US" smtClean="0"/>
              <a:t>3/12/2013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336A1-F58E-4DA1-83D4-6D4357CE9B0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0F859-260E-4306-8830-C9C4E9BB61A1}" type="datetimeFigureOut">
              <a:rPr lang="en-US" smtClean="0"/>
              <a:t>3/12/2013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336A1-F58E-4DA1-83D4-6D4357CE9B0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0F859-260E-4306-8830-C9C4E9BB61A1}" type="datetimeFigureOut">
              <a:rPr lang="en-US" smtClean="0"/>
              <a:t>3/12/2013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336A1-F58E-4DA1-83D4-6D4357CE9B0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0F859-260E-4306-8830-C9C4E9BB61A1}" type="datetimeFigureOut">
              <a:rPr lang="en-US" smtClean="0"/>
              <a:t>3/12/2013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336A1-F58E-4DA1-83D4-6D4357CE9B0D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0F859-260E-4306-8830-C9C4E9BB61A1}" type="datetimeFigureOut">
              <a:rPr lang="en-US" smtClean="0"/>
              <a:t>3/12/2013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336A1-F58E-4DA1-83D4-6D4357CE9B0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0F859-260E-4306-8830-C9C4E9BB61A1}" type="datetimeFigureOut">
              <a:rPr lang="en-US" smtClean="0"/>
              <a:t>3/12/2013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336A1-F58E-4DA1-83D4-6D4357CE9B0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0F859-260E-4306-8830-C9C4E9BB61A1}" type="datetimeFigureOut">
              <a:rPr lang="en-US" smtClean="0"/>
              <a:t>3/12/2013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336A1-F58E-4DA1-83D4-6D4357CE9B0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0F859-260E-4306-8830-C9C4E9BB61A1}" type="datetimeFigureOut">
              <a:rPr lang="en-US" smtClean="0"/>
              <a:t>3/12/2013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336A1-F58E-4DA1-83D4-6D4357CE9B0D}" type="slidenum">
              <a:rPr lang="en-US" smtClean="0"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0F859-260E-4306-8830-C9C4E9BB61A1}" type="datetimeFigureOut">
              <a:rPr lang="en-US" smtClean="0"/>
              <a:t>3/12/2013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336A1-F58E-4DA1-83D4-6D4357CE9B0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22E0F859-260E-4306-8830-C9C4E9BB61A1}" type="datetimeFigureOut">
              <a:rPr lang="en-US" smtClean="0"/>
              <a:t>3/12/2013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A4F336A1-F58E-4DA1-83D4-6D4357CE9B0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648736"/>
          </a:xfrm>
        </p:spPr>
        <p:txBody>
          <a:bodyPr>
            <a:normAutofit/>
          </a:bodyPr>
          <a:lstStyle/>
          <a:p>
            <a:r>
              <a:rPr lang="en-US" sz="2400" dirty="0" smtClean="0"/>
              <a:t>Word List:  </a:t>
            </a:r>
            <a:r>
              <a:rPr lang="en-US" sz="2400" dirty="0" err="1" smtClean="0"/>
              <a:t>cogn</a:t>
            </a:r>
            <a:r>
              <a:rPr lang="en-US" sz="2400" dirty="0" smtClean="0"/>
              <a:t>, </a:t>
            </a:r>
            <a:r>
              <a:rPr lang="en-US" sz="2400" dirty="0" err="1" smtClean="0"/>
              <a:t>sci</a:t>
            </a:r>
            <a:r>
              <a:rPr lang="en-US" sz="2400" dirty="0" smtClean="0"/>
              <a:t> = to know, knowledge</a:t>
            </a:r>
            <a:endParaRPr lang="en-US" sz="2400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19060264"/>
              </p:ext>
            </p:extLst>
          </p:nvPr>
        </p:nvGraphicFramePr>
        <p:xfrm>
          <a:off x="1042988" y="2324100"/>
          <a:ext cx="6777037" cy="35083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6160007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err="1"/>
              <a:t>c</a:t>
            </a:r>
            <a:r>
              <a:rPr lang="en-US" sz="2800" dirty="0" err="1" smtClean="0"/>
              <a:t>ogn</a:t>
            </a:r>
            <a:r>
              <a:rPr lang="en-US" sz="2800" dirty="0" smtClean="0"/>
              <a:t>, </a:t>
            </a:r>
            <a:r>
              <a:rPr lang="en-US" sz="2800" dirty="0" err="1" smtClean="0"/>
              <a:t>sci</a:t>
            </a:r>
            <a:r>
              <a:rPr lang="en-US" sz="2800" dirty="0" smtClean="0"/>
              <a:t> = to know, knowledge</a:t>
            </a:r>
            <a:endParaRPr lang="en-US" sz="28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99676897"/>
              </p:ext>
            </p:extLst>
          </p:nvPr>
        </p:nvGraphicFramePr>
        <p:xfrm>
          <a:off x="1042988" y="2324100"/>
          <a:ext cx="6777037" cy="35083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73715061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35</TotalTime>
  <Words>79</Words>
  <Application>Microsoft Office PowerPoint</Application>
  <PresentationFormat>On-screen Show (4:3)</PresentationFormat>
  <Paragraphs>8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Austin</vt:lpstr>
      <vt:lpstr>Word List:  cogn, sci = to know, knowledge</vt:lpstr>
      <vt:lpstr>cogn, sci = to know, knowledge</vt:lpstr>
    </vt:vector>
  </TitlesOfParts>
  <Company>Virginia Beach City Public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Word List:  cogn, sci = to know, knowledge</dc:title>
  <dc:creator>vjdean</dc:creator>
  <cp:lastModifiedBy>vjdean</cp:lastModifiedBy>
  <cp:revision>3</cp:revision>
  <dcterms:created xsi:type="dcterms:W3CDTF">2013-03-12T15:18:11Z</dcterms:created>
  <dcterms:modified xsi:type="dcterms:W3CDTF">2013-03-12T15:54:01Z</dcterms:modified>
</cp:coreProperties>
</file>